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24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088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27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21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89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048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56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6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58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744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27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3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0EE1A-3938-994D-BA98-40C251778D0E}" type="datetimeFigureOut">
              <a:rPr lang="en-US" smtClean="0"/>
              <a:t>05/05/16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47C44-5E29-1D4A-9C31-B7514602E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643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19494"/>
            <a:ext cx="7772400" cy="1470025"/>
          </a:xfrm>
        </p:spPr>
        <p:txBody>
          <a:bodyPr/>
          <a:lstStyle/>
          <a:p>
            <a:r>
              <a:rPr lang="en-US" dirty="0" smtClean="0"/>
              <a:t>Paediatric Surgery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114910"/>
            <a:ext cx="6400800" cy="793946"/>
          </a:xfrm>
        </p:spPr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tx1"/>
                </a:solidFill>
                <a:latin typeface="+mj-lt"/>
                <a:cs typeface="Calibri"/>
              </a:rPr>
              <a:t>GAPS IN Africa</a:t>
            </a:r>
            <a:endParaRPr lang="en-US" sz="4400" dirty="0">
              <a:solidFill>
                <a:schemeClr val="tx1"/>
              </a:solidFill>
              <a:latin typeface="+mj-lt"/>
              <a:cs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992" b="99470" l="2500" r="100000">
                        <a14:foregroundMark x1="32188" y1="83263" x2="32188" y2="83263"/>
                        <a14:foregroundMark x1="14531" y1="44492" x2="2500" y2="44915"/>
                        <a14:foregroundMark x1="30781" y1="66949" x2="28359" y2="66949"/>
                        <a14:foregroundMark x1="75938" y1="83581" x2="16641" y2="85487"/>
                        <a14:foregroundMark x1="68359" y1="96822" x2="68359" y2="96822"/>
                        <a14:foregroundMark x1="43594" y1="58475" x2="19141" y2="56250"/>
                        <a14:foregroundMark x1="16953" y1="29767" x2="10703" y2="32309"/>
                        <a14:foregroundMark x1="46016" y1="10593" x2="53359" y2="11335"/>
                        <a14:foregroundMark x1="13438" y1="85064" x2="9609" y2="70657"/>
                        <a14:foregroundMark x1="55000" y1="10169" x2="48516" y2="8686"/>
                        <a14:backgroundMark x1="80313" y1="18644" x2="88438" y2="34216"/>
                        <a14:backgroundMark x1="74844" y1="94703" x2="72969" y2="98729"/>
                        <a14:backgroundMark x1="5000" y1="30826" x2="3906" y2="33792"/>
                      </a14:backgroundRemoval>
                    </a14:imgEffect>
                  </a14:imgLayer>
                </a14:imgProps>
              </a:ext>
            </a:extLst>
          </a:blip>
          <a:srcRect t="7619"/>
          <a:stretch/>
        </p:blipFill>
        <p:spPr>
          <a:xfrm>
            <a:off x="2107869" y="1656688"/>
            <a:ext cx="5075840" cy="345822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107869" y="5908856"/>
            <a:ext cx="49636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Research Collaborative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90180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"/>
            <a:ext cx="91440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919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314" y="1381341"/>
            <a:ext cx="4460885" cy="441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37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100" y="2247900"/>
            <a:ext cx="21971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86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</Words>
  <Application>Microsoft Macintosh PowerPoint</Application>
  <PresentationFormat>On-screen Show (4:3)</PresentationFormat>
  <Paragraphs>3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Paediatric Surgery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 Ditcham</dc:creator>
  <cp:lastModifiedBy>Marc Ditcham</cp:lastModifiedBy>
  <cp:revision>4</cp:revision>
  <dcterms:created xsi:type="dcterms:W3CDTF">2016-05-05T21:33:32Z</dcterms:created>
  <dcterms:modified xsi:type="dcterms:W3CDTF">2016-05-05T22:02:22Z</dcterms:modified>
</cp:coreProperties>
</file>

<file path=docProps/thumbnail.jpeg>
</file>